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32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4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9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7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9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2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1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6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738F4-78F6-401D-8E87-783C2D7C4C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4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FCEEC7-8A83-4A47-9075-227CD52F0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cs-CZ" sz="6600">
                <a:solidFill>
                  <a:schemeClr val="bg1"/>
                </a:solidFill>
              </a:rPr>
              <a:t>Jaderná energetika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347D39-F4BC-467B-95F8-F787C63E1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551469"/>
            <a:ext cx="9078562" cy="592975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Josef Šedivý</a:t>
            </a:r>
          </a:p>
        </p:txBody>
      </p:sp>
    </p:spTree>
    <p:extLst>
      <p:ext uri="{BB962C8B-B14F-4D97-AF65-F5344CB8AC3E}">
        <p14:creationId xmlns:p14="http://schemas.microsoft.com/office/powerpoint/2010/main" val="230886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5C9B446A-6343-4E56-90BA-061E4DDF0F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3" name="Freeform: Shape 192">
            <a:extLst>
              <a:ext uri="{FF2B5EF4-FFF2-40B4-BE49-F238E27FC236}">
                <a16:creationId xmlns:a16="http://schemas.microsoft.com/office/drawing/2014/main" id="{3EC72A1B-03D3-499C-B4BF-AC68EEC22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4" name="Freeform: Shape 193">
            <a:extLst>
              <a:ext uri="{FF2B5EF4-FFF2-40B4-BE49-F238E27FC236}">
                <a16:creationId xmlns:a16="http://schemas.microsoft.com/office/drawing/2014/main" id="{216322C2-3CF0-4D33-BF90-3F384CF6D2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E49440-F0AE-437C-9D0A-E45D173BA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2800"/>
              <a:t>Co je jaderná energetika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5451D4-6596-4E2D-A70F-2CD0A3683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cs-CZ" sz="1700"/>
              <a:t>Odvětví energetiky</a:t>
            </a:r>
          </a:p>
          <a:p>
            <a:r>
              <a:rPr lang="cs-CZ" sz="1700"/>
              <a:t>Výroba energie v jaderných elektrárnách</a:t>
            </a:r>
          </a:p>
          <a:p>
            <a:r>
              <a:rPr lang="cs-CZ" sz="1700"/>
              <a:t>Jaderné reaktory</a:t>
            </a:r>
          </a:p>
          <a:p>
            <a:r>
              <a:rPr lang="cs-CZ" sz="1700"/>
              <a:t>Také známa jako atomová energetika</a:t>
            </a:r>
          </a:p>
        </p:txBody>
      </p:sp>
      <p:pic>
        <p:nvPicPr>
          <p:cNvPr id="1026" name="Picture 2" descr="JADERNÁ ENERGETIKA">
            <a:extLst>
              <a:ext uri="{FF2B5EF4-FFF2-40B4-BE49-F238E27FC236}">
                <a16:creationId xmlns:a16="http://schemas.microsoft.com/office/drawing/2014/main" id="{AE0EE5CD-3B6A-4DB0-88CA-2E0C2F3917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64" r="3569" b="1"/>
          <a:stretch/>
        </p:blipFill>
        <p:spPr bwMode="auto">
          <a:xfrm>
            <a:off x="5784299" y="843533"/>
            <a:ext cx="5151275" cy="52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28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Freeform: Shape 41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BF3B95-D468-4DBE-8ED4-4DFBBF4CD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cs-CZ" sz="2800"/>
              <a:t>Využití jaderné energetiky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05AD3D-F6C4-4E19-BEA2-B8B0BB56C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cs-CZ" sz="1700" dirty="0"/>
              <a:t>Výroba elektrické energie</a:t>
            </a:r>
          </a:p>
          <a:p>
            <a:r>
              <a:rPr lang="cs-CZ" sz="1700" dirty="0"/>
              <a:t>Odsolování mořské vody</a:t>
            </a:r>
          </a:p>
          <a:p>
            <a:r>
              <a:rPr lang="cs-CZ" sz="1700" dirty="0"/>
              <a:t>Nejvýznamnější státy- Francie, Slovensko, Ukrajina a Maďarsko</a:t>
            </a:r>
          </a:p>
          <a:p>
            <a:pPr marL="0" indent="0">
              <a:buNone/>
            </a:pPr>
            <a:r>
              <a:rPr lang="cs-CZ" sz="1700" dirty="0"/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F047CA3-6989-43B0-B8D3-75A25DD045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1" b="8981"/>
          <a:stretch/>
        </p:blipFill>
        <p:spPr bwMode="auto">
          <a:xfrm>
            <a:off x="5788487" y="841248"/>
            <a:ext cx="5147402" cy="527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83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134">
            <a:extLst>
              <a:ext uri="{FF2B5EF4-FFF2-40B4-BE49-F238E27FC236}">
                <a16:creationId xmlns:a16="http://schemas.microsoft.com/office/drawing/2014/main" id="{5C9B446A-6343-4E56-90BA-061E4DDF0F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77" name="Freeform: Shape 136">
            <a:extLst>
              <a:ext uri="{FF2B5EF4-FFF2-40B4-BE49-F238E27FC236}">
                <a16:creationId xmlns:a16="http://schemas.microsoft.com/office/drawing/2014/main" id="{3EC72A1B-03D3-499C-B4BF-AC68EEC22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78" name="Freeform: Shape 138">
            <a:extLst>
              <a:ext uri="{FF2B5EF4-FFF2-40B4-BE49-F238E27FC236}">
                <a16:creationId xmlns:a16="http://schemas.microsoft.com/office/drawing/2014/main" id="{216322C2-3CF0-4D33-BF90-3F384CF6D2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11A0B2-4EFA-40F4-BE91-E6BA3730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2800"/>
              <a:t>Výhody jaderné energetiky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957CD5-2D10-4778-8CA3-C881DDB1E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cs-CZ" sz="1700"/>
              <a:t>Neuvolňuje skoro žádné škodlivé látky</a:t>
            </a:r>
          </a:p>
          <a:p>
            <a:r>
              <a:rPr lang="cs-CZ" sz="1700"/>
              <a:t>Neuvolňuje ani skleníkové plyny</a:t>
            </a:r>
          </a:p>
          <a:p>
            <a:r>
              <a:rPr lang="cs-CZ" sz="1700"/>
              <a:t>Je velmi šetrná k ovzduší a okolí </a:t>
            </a:r>
          </a:p>
          <a:p>
            <a:r>
              <a:rPr lang="cs-CZ" sz="1700"/>
              <a:t>Vylučuje minimum emisí</a:t>
            </a:r>
          </a:p>
          <a:p>
            <a:r>
              <a:rPr lang="cs-CZ" sz="1700"/>
              <a:t>Hlavní nevýhoda- jedná se neobnovitelný zdroj energie</a:t>
            </a:r>
          </a:p>
        </p:txBody>
      </p:sp>
      <p:pic>
        <p:nvPicPr>
          <p:cNvPr id="3074" name="Picture 2" descr="Jaderná energetika na ústupu? Proti obnovitelným zdrojům ztrácí | E15.cz">
            <a:extLst>
              <a:ext uri="{FF2B5EF4-FFF2-40B4-BE49-F238E27FC236}">
                <a16:creationId xmlns:a16="http://schemas.microsoft.com/office/drawing/2014/main" id="{76D50C15-5645-4F6A-90CC-5FEA37449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8967" y="1433114"/>
            <a:ext cx="6921940" cy="410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8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9" name="Freeform: Shape 138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1" name="Freeform: Shape 140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B2229D-9E71-420F-823F-627CBBA03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cs-CZ" sz="2800"/>
              <a:t>Jaderná energetika v Čr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2E33AA-60E3-4B36-8D47-F2A464082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cs-CZ" sz="1700"/>
              <a:t>První jaderný reaktor v roce 1955</a:t>
            </a:r>
          </a:p>
          <a:p>
            <a:r>
              <a:rPr lang="cs-CZ" sz="1700"/>
              <a:t>Dukovany a Temelín</a:t>
            </a:r>
          </a:p>
          <a:p>
            <a:endParaRPr lang="cs-CZ" sz="1700"/>
          </a:p>
          <a:p>
            <a:endParaRPr lang="cs-CZ" sz="1700"/>
          </a:p>
        </p:txBody>
      </p:sp>
      <p:pic>
        <p:nvPicPr>
          <p:cNvPr id="1028" name="Picture 4" descr="Česko musí podle Babiše stavět nové jaderné bloky, i kdyby porušilo právo  EU. Rozšiřovat chce Temelín i Dukovany | Hospodářské noviny (iHNed.cz)">
            <a:extLst>
              <a:ext uri="{FF2B5EF4-FFF2-40B4-BE49-F238E27FC236}">
                <a16:creationId xmlns:a16="http://schemas.microsoft.com/office/drawing/2014/main" id="{CB017463-CD6D-426B-939F-8F1143318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1184" y="1541130"/>
            <a:ext cx="6922008" cy="387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5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E502A5-D8EA-441E-BC46-A5D631E8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cs-CZ" sz="2800"/>
              <a:t>Historie jaderné energetiky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AE7FD7-F6C7-4C1D-A8A5-1A496A7F6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cs-CZ" sz="1700"/>
              <a:t>První jaderná elektrárna- Obninsk</a:t>
            </a:r>
          </a:p>
          <a:p>
            <a:r>
              <a:rPr lang="cs-CZ" sz="1700"/>
              <a:t>V roce 1954</a:t>
            </a:r>
          </a:p>
          <a:p>
            <a:r>
              <a:rPr lang="cs-CZ" sz="1700"/>
              <a:t>Do konce 80. let velký rozvoj</a:t>
            </a:r>
          </a:p>
          <a:p>
            <a:r>
              <a:rPr lang="cs-CZ" sz="1700"/>
              <a:t>Poté Německo, Belgie a Švýcarsko výrobu opustili</a:t>
            </a:r>
          </a:p>
        </p:txBody>
      </p:sp>
      <p:pic>
        <p:nvPicPr>
          <p:cNvPr id="2050" name="Picture 2" descr="Jaderná energie nám pomůže bojovat proti změnám klimatu, tvrdí nová studie  | Prima Zoom">
            <a:extLst>
              <a:ext uri="{FF2B5EF4-FFF2-40B4-BE49-F238E27FC236}">
                <a16:creationId xmlns:a16="http://schemas.microsoft.com/office/drawing/2014/main" id="{C121C612-CADF-4E9F-878B-5201E9D27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1184" y="1541130"/>
            <a:ext cx="6922008" cy="387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6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521CC0-99E3-485F-B3CA-13382E65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7200" dirty="0"/>
              <a:t>Díky za pozornost:)</a:t>
            </a:r>
            <a:endParaRPr lang="en-US" sz="7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66315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211E3B"/>
      </a:dk2>
      <a:lt2>
        <a:srgbClr val="E8E4E2"/>
      </a:lt2>
      <a:accent1>
        <a:srgbClr val="22ADE4"/>
      </a:accent1>
      <a:accent2>
        <a:srgbClr val="1750D5"/>
      </a:accent2>
      <a:accent3>
        <a:srgbClr val="3F29E7"/>
      </a:accent3>
      <a:accent4>
        <a:srgbClr val="7C17D5"/>
      </a:accent4>
      <a:accent5>
        <a:srgbClr val="DD29E7"/>
      </a:accent5>
      <a:accent6>
        <a:srgbClr val="D5178F"/>
      </a:accent6>
      <a:hlink>
        <a:srgbClr val="BF633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</Words>
  <Application>Microsoft Office PowerPoint</Application>
  <PresentationFormat>Širokoúhlá obrazovka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Neue Haas Grotesk Text Pro</vt:lpstr>
      <vt:lpstr>AccentBoxVTI</vt:lpstr>
      <vt:lpstr>Jaderná energetika </vt:lpstr>
      <vt:lpstr>Co je jaderná energetika</vt:lpstr>
      <vt:lpstr>Využití jaderné energetiky</vt:lpstr>
      <vt:lpstr>Výhody jaderné energetiky</vt:lpstr>
      <vt:lpstr>Jaderná energetika v Čr</vt:lpstr>
      <vt:lpstr>Historie jaderné energetiky</vt:lpstr>
      <vt:lpstr>Díky za pozornost:)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Jaderná energetika</dc:title>
  <dc:creator>Josef Šedivý</dc:creator>
  <cp:lastModifiedBy>admin</cp:lastModifiedBy>
  <cp:revision>2</cp:revision>
  <dcterms:created xsi:type="dcterms:W3CDTF">2021-01-10T18:51:56Z</dcterms:created>
  <dcterms:modified xsi:type="dcterms:W3CDTF">2021-01-14T08:37:02Z</dcterms:modified>
</cp:coreProperties>
</file>