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67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36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00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716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3082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317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102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46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44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50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52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56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26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51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86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80A48-8273-4945-AD76-F97F3DE93112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9892BF-544B-4049-966D-60EA71CFE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6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nti.com/qtwndcgo6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fif"/><Relationship Id="rId7" Type="http://schemas.openxmlformats.org/officeDocument/2006/relationships/image" Target="../media/image7.jp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ns.cz/lekce/15711-jednou-mesicn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uroparl.europa.eu/news/cs/headlines/priorities/mdz-2020/20200227STO73519/rozdily-v-odmenovani-zen-a-muzu-fakta-a-cisla-infografika" TargetMode="External"/><Relationship Id="rId3" Type="http://schemas.openxmlformats.org/officeDocument/2006/relationships/hyperlink" Target="https://www.youtube.com/watch?v=Ulh0DnFUGsk" TargetMode="External"/><Relationship Id="rId7" Type="http://schemas.openxmlformats.org/officeDocument/2006/relationships/hyperlink" Target="https://hlidacipes.org/ales-rozehnal-gender-neni-pohlavi-nechapou-to-ani-lide-kteri-usiluji-o-jeho-zmenu-u-soudu/" TargetMode="External"/><Relationship Id="rId2" Type="http://schemas.openxmlformats.org/officeDocument/2006/relationships/hyperlink" Target="https://www.youtube.com/watch?v=HdHSDaJNQS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vi.cz/gender.html" TargetMode="External"/><Relationship Id="rId5" Type="http://schemas.openxmlformats.org/officeDocument/2006/relationships/hyperlink" Target="http://www.monumenttotransformation.org/atlas-transformace/html/g/genderove-otazky/2-genderove-otazky.html" TargetMode="External"/><Relationship Id="rId4" Type="http://schemas.openxmlformats.org/officeDocument/2006/relationships/hyperlink" Target="https://www.youtube.com/watch?v=nrZ21nD9I-0" TargetMode="External"/><Relationship Id="rId9" Type="http://schemas.openxmlformats.org/officeDocument/2006/relationships/hyperlink" Target="https://zpravy.aktualne.cz/finance/on-ctyricet-tisic-ona-dvaatricet-rozdil-v-odmenovani-zen-a-m/r~3fb7e29640c311e9b6a9ac1f6b220ee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GENDER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JSOU MUŽI Z MARZU A ŽENY Z VENUŠE?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2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MUŽI, ŽENY A NAŠE PŘEDSTAVY O NICH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se vám vybaví jako první, když se řekne MUŽ? A když se řekne ŽENA?</a:t>
            </a:r>
          </a:p>
          <a:p>
            <a:r>
              <a:rPr lang="cs-CZ" dirty="0" smtClean="0"/>
              <a:t>Co je pro ně typické? Jací jsou? Co dělají? Napadne vás nějaké synonymum, výstižné slovo nebo nějaký atribut?</a:t>
            </a:r>
          </a:p>
          <a:p>
            <a:r>
              <a:rPr lang="cs-CZ" dirty="0" smtClean="0"/>
              <a:t>Svůj názor sdílejte pomocí </a:t>
            </a:r>
            <a:r>
              <a:rPr lang="cs-CZ" dirty="0" err="1" smtClean="0"/>
              <a:t>mentimetru</a:t>
            </a:r>
            <a:r>
              <a:rPr lang="cs-CZ" dirty="0" smtClean="0"/>
              <a:t>: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www.menti.com/qtwndcgo67</a:t>
            </a:r>
            <a:endParaRPr lang="cs-CZ" dirty="0" smtClean="0"/>
          </a:p>
          <a:p>
            <a:r>
              <a:rPr lang="cs-CZ" dirty="0" smtClean="0"/>
              <a:t>Pomocí kódu: </a:t>
            </a:r>
            <a:r>
              <a:rPr lang="en-US" dirty="0"/>
              <a:t> </a:t>
            </a:r>
            <a:r>
              <a:rPr lang="cs-CZ" b="1" dirty="0"/>
              <a:t>59 74 99 </a:t>
            </a:r>
            <a:r>
              <a:rPr lang="cs-CZ" b="1" dirty="0" smtClean="0"/>
              <a:t>2 na adrese www.menti.com</a:t>
            </a:r>
            <a:endParaRPr lang="cs-CZ" dirty="0" smtClean="0"/>
          </a:p>
          <a:p>
            <a:r>
              <a:rPr lang="cs-CZ" dirty="0" smtClean="0"/>
              <a:t>Nebo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17" y="4527695"/>
            <a:ext cx="1414599" cy="141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59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441820" cy="53993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 si o tom myslíte?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956" y="5071435"/>
            <a:ext cx="2899789" cy="163113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03205">
            <a:off x="2559525" y="774644"/>
            <a:ext cx="1787843" cy="178784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7" y="1912337"/>
            <a:ext cx="1890359" cy="23328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891" y="4796111"/>
            <a:ext cx="3265714" cy="183696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61" y="4699609"/>
            <a:ext cx="2804160" cy="202996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509" y="2157744"/>
            <a:ext cx="2190492" cy="208741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058" y="4335323"/>
            <a:ext cx="2019153" cy="254122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523" y="450687"/>
            <a:ext cx="2961866" cy="166463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648" y="258310"/>
            <a:ext cx="2681914" cy="178244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559" y="2701893"/>
            <a:ext cx="2787929" cy="1765717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191" y="2730829"/>
            <a:ext cx="2933414" cy="170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7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4103"/>
          </a:xfrm>
        </p:spPr>
        <p:txBody>
          <a:bodyPr/>
          <a:lstStyle/>
          <a:p>
            <a:r>
              <a:rPr lang="cs-CZ" dirty="0" smtClean="0"/>
              <a:t>Trocha pojmů: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Pohlaví</a:t>
            </a:r>
            <a:r>
              <a:rPr lang="cs-CZ" dirty="0" smtClean="0"/>
              <a:t>: biologická, genetická, anatomická </a:t>
            </a:r>
            <a:r>
              <a:rPr lang="cs-CZ" dirty="0"/>
              <a:t>a </a:t>
            </a:r>
            <a:r>
              <a:rPr lang="cs-CZ" dirty="0" smtClean="0"/>
              <a:t>fyziologická </a:t>
            </a:r>
            <a:r>
              <a:rPr lang="cs-CZ" dirty="0"/>
              <a:t>odlišnost mezi ženami a </a:t>
            </a:r>
            <a:r>
              <a:rPr lang="cs-CZ" dirty="0" smtClean="0"/>
              <a:t>muži</a:t>
            </a:r>
          </a:p>
          <a:p>
            <a:r>
              <a:rPr lang="cs-CZ" u="sng" dirty="0" smtClean="0"/>
              <a:t>Gender: </a:t>
            </a:r>
            <a:r>
              <a:rPr lang="cs-CZ" dirty="0"/>
              <a:t>odkazuje k sociálním a kulturním konstrukcím ženskosti a </a:t>
            </a:r>
            <a:r>
              <a:rPr lang="cs-CZ" dirty="0" smtClean="0"/>
              <a:t>mužskosti, jedná se tedy o sociální konstrukt (představa o tom, co je ženské a co je mužské). </a:t>
            </a:r>
            <a:r>
              <a:rPr lang="cs-CZ" dirty="0"/>
              <a:t>S</a:t>
            </a:r>
            <a:r>
              <a:rPr lang="cs-CZ" dirty="0" smtClean="0"/>
              <a:t>ouvisí s ním i sexuální identita jedince.</a:t>
            </a:r>
          </a:p>
          <a:p>
            <a:r>
              <a:rPr lang="cs-CZ" u="sng" dirty="0" smtClean="0"/>
              <a:t>Genderová role: </a:t>
            </a:r>
            <a:r>
              <a:rPr lang="cs-CZ" dirty="0" smtClean="0"/>
              <a:t>někdy </a:t>
            </a:r>
            <a:r>
              <a:rPr lang="cs-CZ" dirty="0"/>
              <a:t>také </a:t>
            </a:r>
            <a:r>
              <a:rPr lang="cs-CZ" b="1" dirty="0"/>
              <a:t>rodová role</a:t>
            </a:r>
            <a:r>
              <a:rPr lang="cs-CZ" dirty="0"/>
              <a:t>, </a:t>
            </a:r>
            <a:r>
              <a:rPr lang="cs-CZ" dirty="0" smtClean="0"/>
              <a:t>označuje každou </a:t>
            </a:r>
            <a:r>
              <a:rPr lang="cs-CZ" dirty="0"/>
              <a:t>vlastnost a každý způsob chování, které jsou prostřednictvím společenských </a:t>
            </a:r>
            <a:r>
              <a:rPr lang="cs-CZ" dirty="0" smtClean="0"/>
              <a:t>představ a norem, </a:t>
            </a:r>
            <a:r>
              <a:rPr lang="cs-CZ" dirty="0"/>
              <a:t>spojeny s maskulinitou a feminitou, případně s mužstvím a </a:t>
            </a:r>
            <a:r>
              <a:rPr lang="cs-CZ" dirty="0" smtClean="0"/>
              <a:t>ženstvím.</a:t>
            </a:r>
          </a:p>
          <a:p>
            <a:r>
              <a:rPr lang="cs-CZ" u="sng" dirty="0" smtClean="0"/>
              <a:t>Genderové stereotypy: </a:t>
            </a:r>
            <a:r>
              <a:rPr lang="cs-CZ" dirty="0"/>
              <a:t>provázaný systém vyžadovaných a akceptovaných způsobů </a:t>
            </a:r>
            <a:r>
              <a:rPr lang="cs-CZ" dirty="0" smtClean="0"/>
              <a:t>chování. </a:t>
            </a:r>
            <a:r>
              <a:rPr lang="cs-CZ" dirty="0"/>
              <a:t>N</a:t>
            </a:r>
            <a:r>
              <a:rPr lang="cs-CZ" dirty="0" smtClean="0"/>
              <a:t>ěkdy </a:t>
            </a:r>
            <a:r>
              <a:rPr lang="cs-CZ" dirty="0"/>
              <a:t>bývá společností vnímán jako objektivně daný a neměnný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89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Ideologie genderových rolí mají velký dopad na život jedince…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Zkuste vymyslet, jak a kdy se tyto sociální konstrukty projevují v našich životech (uveďte alespoň 2 příklady).</a:t>
            </a:r>
          </a:p>
          <a:p>
            <a:r>
              <a:rPr lang="cs-CZ" dirty="0" smtClean="0"/>
              <a:t>S </a:t>
            </a:r>
            <a:r>
              <a:rPr lang="cs-CZ" dirty="0" err="1" smtClean="0"/>
              <a:t>gendrovými</a:t>
            </a:r>
            <a:r>
              <a:rPr lang="cs-CZ" dirty="0" smtClean="0"/>
              <a:t> stereotypy jsou provázané také sexistické postoje ve společnosti. Podívejte se na krátké video a zkuste vlastními slovy popsat, v čem je problém: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https://www.jsns.cz/lekce/15711-jednou-mesicne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u="sng" dirty="0"/>
              <a:t>Feminismus </a:t>
            </a:r>
            <a:r>
              <a:rPr lang="cs-CZ" dirty="0"/>
              <a:t>označuje spektrum ideologií, politických a sociálních hnutí, která si kladou za cíl definovat, zkoumat a dosáhnout politické, ekonomické a sociální rovnosti mezi </a:t>
            </a:r>
            <a:r>
              <a:rPr lang="cs-CZ" dirty="0" smtClean="0"/>
              <a:t>gendery. Tato </a:t>
            </a:r>
            <a:r>
              <a:rPr lang="cs-CZ" dirty="0"/>
              <a:t>nerovnost dle feministické teorie vzniká v důsledku patriarchálního uspořádání společnosti založeného na genderových stereotypech a </a:t>
            </a:r>
            <a:r>
              <a:rPr lang="cs-CZ" dirty="0" smtClean="0"/>
              <a:t>rolích</a:t>
            </a:r>
            <a:r>
              <a:rPr lang="cs-CZ" dirty="0"/>
              <a:t>.</a:t>
            </a:r>
            <a:r>
              <a:rPr lang="cs-CZ" dirty="0" smtClean="0"/>
              <a:t> </a:t>
            </a:r>
            <a:r>
              <a:rPr lang="cs-CZ" dirty="0"/>
              <a:t>Součástí feministických snah je tak i kritika a boj s genderovou nerovností, sexismem a misogynií a analýza těchto mocenských vztahů.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62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na články a videa: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https://www.youtube.com/watch?v=HdHSDaJNQSg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https://www.youtube.com/watch?v=Ulh0DnFUGsk</a:t>
            </a:r>
            <a:endParaRPr lang="cs-CZ" dirty="0"/>
          </a:p>
          <a:p>
            <a:r>
              <a:rPr lang="cs-CZ" dirty="0" smtClean="0">
                <a:hlinkClick r:id="rId4"/>
              </a:rPr>
              <a:t>https://www.youtube.com/watch?v=nrZ21nD9I-0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http://www.monumenttotransformation.org/atlas-transformace/html/g/genderove-otazky/2-genderove-otazky.html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http://www.cavi.cz/gender.html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https://hlidacipes.org/ales-rozehnal-gender-neni-pohlavi-nechapou-to-ani-lide-kteri-usiluji-o-jeho-zmenu-u-soudu/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https://www.europarl.europa.eu/news/cs/headlines/priorities/mdz-2020/20200227STO73519/rozdily-v-odmenovani-zen-a-muzu-fakta-a-cisla-infografika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https://zpravy.aktualne.cz/finance/on-ctyricet-tisic-ona-dvaatricet-rozdil-v-odmenovani-zen-a-m/r~3fb7e29640c311e9b6a9ac1f6b220ee8/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43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40061</TotalTime>
  <Words>249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GENDER</vt:lpstr>
      <vt:lpstr>MUŽI, ŽENY A NAŠE PŘEDSTAVY O NICH</vt:lpstr>
      <vt:lpstr>Co si o tom myslíte?</vt:lpstr>
      <vt:lpstr>Trocha pojmů:</vt:lpstr>
      <vt:lpstr>Ideologie genderových rolí mají velký dopad na život jedince…</vt:lpstr>
      <vt:lpstr>Odkazy na články a videa: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</dc:title>
  <dc:creator>Martina Macháčková</dc:creator>
  <cp:lastModifiedBy>Martina Macháčková</cp:lastModifiedBy>
  <cp:revision>20</cp:revision>
  <dcterms:created xsi:type="dcterms:W3CDTF">2021-02-15T08:11:20Z</dcterms:created>
  <dcterms:modified xsi:type="dcterms:W3CDTF">2021-03-15T08:22:25Z</dcterms:modified>
</cp:coreProperties>
</file>